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12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7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18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70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0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5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7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4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02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01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E5D3-A024-43A0-9642-83A339DFC66A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1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3397"/>
            <a:ext cx="10515600" cy="1325563"/>
          </a:xfrm>
        </p:spPr>
        <p:txBody>
          <a:bodyPr/>
          <a:lstStyle/>
          <a:p>
            <a:r>
              <a:rPr lang="en-US" altLang="ja-JP" b="1" dirty="0">
                <a:solidFill>
                  <a:srgbClr val="FF0000"/>
                </a:solidFill>
              </a:rPr>
              <a:t>2021</a:t>
            </a:r>
            <a:r>
              <a:rPr lang="ja-JP" altLang="en-US" b="1" dirty="0">
                <a:solidFill>
                  <a:srgbClr val="FF0000"/>
                </a:solidFill>
              </a:rPr>
              <a:t>年度</a:t>
            </a:r>
            <a:r>
              <a:rPr lang="ja-JP" altLang="en-US" b="1" dirty="0"/>
              <a:t>小学校教員等採用試験合格者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38199" y="892684"/>
            <a:ext cx="109658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現役合格</a:t>
            </a:r>
            <a:r>
              <a:rPr lang="en-US" altLang="ja-JP" sz="2400" b="1" dirty="0">
                <a:solidFill>
                  <a:srgbClr val="FF0000"/>
                </a:solidFill>
              </a:rPr>
              <a:t>23</a:t>
            </a:r>
            <a:r>
              <a:rPr lang="ja-JP" altLang="en-US" sz="2400" b="1" dirty="0">
                <a:solidFill>
                  <a:srgbClr val="FF0000"/>
                </a:solidFill>
              </a:rPr>
              <a:t>名</a:t>
            </a:r>
            <a:r>
              <a:rPr lang="ja-JP" altLang="en-US" sz="2400" b="1" dirty="0"/>
              <a:t>（</a:t>
            </a:r>
            <a:r>
              <a:rPr lang="ja-JP" altLang="en-US" sz="2400" dirty="0"/>
              <a:t>現役＋</a:t>
            </a:r>
            <a:r>
              <a:rPr lang="ja-JP" altLang="en-US" sz="2400" b="1" dirty="0">
                <a:solidFill>
                  <a:srgbClr val="FF0000"/>
                </a:solidFill>
              </a:rPr>
              <a:t>卒業生</a:t>
            </a:r>
            <a:r>
              <a:rPr lang="en-US" altLang="ja-JP" sz="2400" b="1" dirty="0">
                <a:solidFill>
                  <a:srgbClr val="FF0000"/>
                </a:solidFill>
              </a:rPr>
              <a:t>13</a:t>
            </a:r>
            <a:r>
              <a:rPr lang="ja-JP" altLang="en-US" sz="2400" b="1" dirty="0">
                <a:solidFill>
                  <a:srgbClr val="FF0000"/>
                </a:solidFill>
              </a:rPr>
              <a:t>名</a:t>
            </a:r>
            <a:r>
              <a:rPr lang="ja-JP" altLang="en-US" sz="2400" b="1" dirty="0"/>
              <a:t>）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内２名は心理カウンセリング学科卒、特別支援学校教諭。１名はスポーツ健康福祉学科卒業）</a:t>
            </a:r>
            <a:r>
              <a:rPr lang="ja-JP" altLang="en-US" sz="2400" dirty="0"/>
              <a:t>合計</a:t>
            </a:r>
            <a:r>
              <a:rPr lang="en-US" altLang="ja-JP" sz="2400" b="1" dirty="0">
                <a:solidFill>
                  <a:srgbClr val="FF0000"/>
                </a:solidFill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</a:rPr>
              <a:t>６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ja-JP" altLang="en-US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303954" y="1372604"/>
            <a:ext cx="25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2022</a:t>
            </a:r>
            <a:r>
              <a:rPr kumimoji="1" lang="ja-JP" altLang="en-US" dirty="0"/>
              <a:t>年</a:t>
            </a:r>
            <a:r>
              <a:rPr lang="ja-JP" altLang="en-US" dirty="0"/>
              <a:t>５</a:t>
            </a:r>
            <a:r>
              <a:rPr kumimoji="1" lang="ja-JP" altLang="en-US" dirty="0"/>
              <a:t>月</a:t>
            </a:r>
            <a:r>
              <a:rPr lang="en-US" altLang="ja-JP"/>
              <a:t>23</a:t>
            </a:r>
            <a:r>
              <a:rPr kumimoji="1" lang="ja-JP" altLang="en-US"/>
              <a:t>日</a:t>
            </a:r>
            <a:r>
              <a:rPr kumimoji="1" lang="ja-JP" altLang="en-US" dirty="0"/>
              <a:t>現在</a:t>
            </a:r>
          </a:p>
        </p:txBody>
      </p:sp>
      <p:graphicFrame>
        <p:nvGraphicFramePr>
          <p:cNvPr id="6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686360"/>
              </p:ext>
            </p:extLst>
          </p:nvPr>
        </p:nvGraphicFramePr>
        <p:xfrm>
          <a:off x="838200" y="1741936"/>
          <a:ext cx="10515600" cy="4753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927">
                  <a:extLst>
                    <a:ext uri="{9D8B030D-6E8A-4147-A177-3AD203B41FA5}">
                      <a16:colId xmlns:a16="http://schemas.microsoft.com/office/drawing/2014/main" val="1151026771"/>
                    </a:ext>
                  </a:extLst>
                </a:gridCol>
                <a:gridCol w="2347728">
                  <a:extLst>
                    <a:ext uri="{9D8B030D-6E8A-4147-A177-3AD203B41FA5}">
                      <a16:colId xmlns:a16="http://schemas.microsoft.com/office/drawing/2014/main" val="2253486783"/>
                    </a:ext>
                  </a:extLst>
                </a:gridCol>
                <a:gridCol w="5474549">
                  <a:extLst>
                    <a:ext uri="{9D8B030D-6E8A-4147-A177-3AD203B41FA5}">
                      <a16:colId xmlns:a16="http://schemas.microsoft.com/office/drawing/2014/main" val="1697408050"/>
                    </a:ext>
                  </a:extLst>
                </a:gridCol>
                <a:gridCol w="1162396">
                  <a:extLst>
                    <a:ext uri="{9D8B030D-6E8A-4147-A177-3AD203B41FA5}">
                      <a16:colId xmlns:a16="http://schemas.microsoft.com/office/drawing/2014/main" val="191110942"/>
                    </a:ext>
                  </a:extLst>
                </a:gridCol>
              </a:tblGrid>
              <a:tr h="370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佐賀県</a:t>
                      </a:r>
                      <a:endParaRPr kumimoji="1" lang="en-US" altLang="zh-TW" sz="2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T="144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期生）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卒業生８名</a:t>
                      </a:r>
                      <a:r>
                        <a:rPr kumimoji="1" lang="en-US" altLang="ja-JP" sz="180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80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</a:t>
                      </a:r>
                      <a:r>
                        <a:rPr kumimoji="1" lang="en-US" altLang="ja-JP" sz="180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名は心理カウンセリング学科卒業で特別支援学校教諭，１名はスポーツ健康福祉学科卒業）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r>
                        <a:rPr kumimoji="1" lang="ja-JP" altLang="en-US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507561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</a:t>
                      </a:r>
                      <a:r>
                        <a:rPr kumimoji="1" lang="ja-JP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期生）９名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91169"/>
                  </a:ext>
                </a:extLst>
              </a:tr>
              <a:tr h="531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</a:t>
                      </a:r>
                      <a:r>
                        <a:rPr kumimoji="1" lang="ja-JP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卒業生２名（２期生１名，９期生１名）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２名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950295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長崎県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期生）１名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卒業生２名（８期生１名，９期生１名）</a:t>
                      </a:r>
                      <a:endParaRPr kumimoji="1" lang="ja-JP" altLang="en-US" sz="1800" dirty="0"/>
                    </a:p>
                    <a:p>
                      <a:pPr algn="l"/>
                      <a:endParaRPr kumimoji="1" lang="en-US" altLang="ja-JP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790075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大分県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期生）１名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卒業生１名</a:t>
                      </a:r>
                      <a:r>
                        <a:rPr kumimoji="1" lang="en-US" altLang="ja-JP" sz="180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80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心理カウンセリング学科卒業で特別支援学校教諭）</a:t>
                      </a:r>
                      <a:endParaRPr kumimoji="1" lang="ja-JP" altLang="en-US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２名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896929"/>
                  </a:ext>
                </a:extLst>
              </a:tr>
              <a:tr h="577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期生）１名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１名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65829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宮崎県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期生）１名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１名</a:t>
                      </a:r>
                      <a:endParaRPr kumimoji="1" lang="ja-JP" altLang="en-US" sz="2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24049"/>
                  </a:ext>
                </a:extLst>
              </a:tr>
            </a:tbl>
          </a:graphicData>
        </a:graphic>
      </p:graphicFrame>
      <p:cxnSp>
        <p:nvCxnSpPr>
          <p:cNvPr id="7" name="直線コネクタ 6"/>
          <p:cNvCxnSpPr/>
          <p:nvPr/>
        </p:nvCxnSpPr>
        <p:spPr>
          <a:xfrm flipV="1">
            <a:off x="2385753" y="3175829"/>
            <a:ext cx="2367317" cy="6979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4753069" y="2659929"/>
            <a:ext cx="5423025" cy="5159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4753069" y="5237018"/>
            <a:ext cx="5423025" cy="5443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4753069" y="5781328"/>
            <a:ext cx="5423025" cy="7057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63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24792</TotalTime>
  <Words>157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2021年度小学校教員等採用試験合格者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2020年度小学校教員採用試験合格者</dc:title>
  <dc:creator>admin</dc:creator>
  <cp:lastModifiedBy>峰松 弥生</cp:lastModifiedBy>
  <cp:revision>70</cp:revision>
  <cp:lastPrinted>2022-04-06T06:24:26Z</cp:lastPrinted>
  <dcterms:created xsi:type="dcterms:W3CDTF">2020-10-22T07:32:55Z</dcterms:created>
  <dcterms:modified xsi:type="dcterms:W3CDTF">2022-06-21T02:36:17Z</dcterms:modified>
</cp:coreProperties>
</file>