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50090-85C9-47DB-8622-076AC2481B65}" type="datetimeFigureOut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A551-03CA-4238-B8DC-0541B8D9889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小学校採用試験合格状況（卒業生）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【2017</a:t>
            </a:r>
            <a:r>
              <a:rPr lang="ja-JP" altLang="en-US" dirty="0" smtClean="0"/>
              <a:t>年度採用</a:t>
            </a:r>
            <a:r>
              <a:rPr lang="en-US" altLang="ja-JP" dirty="0" smtClean="0"/>
              <a:t>】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年</a:t>
            </a:r>
            <a:r>
              <a:rPr lang="en-US" altLang="ja-JP" dirty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</a:t>
            </a:r>
            <a:r>
              <a:rPr lang="ja-JP" altLang="en-US" dirty="0" smtClean="0"/>
              <a:t>現在）</a:t>
            </a:r>
            <a:endParaRPr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公立小学校教員採用試験合格状況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（受験生</a:t>
            </a:r>
            <a:r>
              <a:rPr lang="en-US" altLang="ja-JP" dirty="0" smtClean="0"/>
              <a:t>23</a:t>
            </a:r>
            <a:r>
              <a:rPr lang="ja-JP" altLang="en-US" dirty="0" smtClean="0"/>
              <a:t>名</a:t>
            </a:r>
            <a:r>
              <a:rPr lang="ja-JP" altLang="en-US" dirty="0" smtClean="0"/>
              <a:t>，１次合格</a:t>
            </a:r>
            <a:r>
              <a:rPr lang="en-US" altLang="ja-JP" dirty="0" smtClean="0"/>
              <a:t>15</a:t>
            </a:r>
            <a:r>
              <a:rPr lang="ja-JP" altLang="en-US" dirty="0" smtClean="0"/>
              <a:t>名</a:t>
            </a:r>
            <a:r>
              <a:rPr lang="ja-JP" altLang="en-US" dirty="0" smtClean="0"/>
              <a:t>，</a:t>
            </a:r>
            <a:r>
              <a:rPr lang="ja-JP" altLang="en-US" dirty="0" smtClean="0">
                <a:solidFill>
                  <a:srgbClr val="FF0000"/>
                </a:solidFill>
              </a:rPr>
              <a:t>最終合格</a:t>
            </a:r>
            <a:r>
              <a:rPr lang="en-US" altLang="ja-JP" dirty="0" smtClean="0">
                <a:solidFill>
                  <a:srgbClr val="FF0000"/>
                </a:solidFill>
              </a:rPr>
              <a:t>11</a:t>
            </a:r>
            <a:r>
              <a:rPr lang="ja-JP" altLang="en-US" dirty="0" smtClean="0">
                <a:solidFill>
                  <a:srgbClr val="FF0000"/>
                </a:solidFill>
              </a:rPr>
              <a:t>名</a:t>
            </a:r>
            <a:r>
              <a:rPr lang="ja-JP" altLang="en-US" dirty="0" smtClean="0"/>
              <a:t>）</a:t>
            </a:r>
            <a:endParaRPr lang="ja-JP" altLang="en-US" sz="2800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7584" y="2924944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</a:rPr>
              <a:t>佐賀県：３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名合格</a:t>
            </a:r>
            <a:endParaRPr kumimoji="1" lang="en-US" altLang="ja-JP" sz="4800" dirty="0" smtClean="0">
              <a:solidFill>
                <a:srgbClr val="FF0000"/>
              </a:solidFill>
            </a:endParaRPr>
          </a:p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福岡県：６名合格</a:t>
            </a:r>
            <a:endParaRPr kumimoji="1" lang="en-US" altLang="ja-JP" sz="4800" dirty="0" smtClean="0">
              <a:solidFill>
                <a:srgbClr val="FF0000"/>
              </a:solidFill>
            </a:endParaRPr>
          </a:p>
          <a:p>
            <a:r>
              <a:rPr lang="ja-JP" altLang="en-US" sz="4800" dirty="0" smtClean="0">
                <a:solidFill>
                  <a:srgbClr val="FF0000"/>
                </a:solidFill>
              </a:rPr>
              <a:t>福岡市：１名</a:t>
            </a:r>
            <a:r>
              <a:rPr lang="ja-JP" altLang="en-US" sz="4800" dirty="0" smtClean="0">
                <a:solidFill>
                  <a:srgbClr val="FF0000"/>
                </a:solidFill>
              </a:rPr>
              <a:t>合格</a:t>
            </a:r>
            <a:endParaRPr lang="en-US" altLang="ja-JP" sz="4800" dirty="0" smtClean="0">
              <a:solidFill>
                <a:srgbClr val="FF0000"/>
              </a:solidFill>
            </a:endParaRPr>
          </a:p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和歌山</a:t>
            </a:r>
            <a:r>
              <a:rPr lang="ja-JP" altLang="en-US" sz="4800" dirty="0" smtClean="0">
                <a:solidFill>
                  <a:srgbClr val="FF0000"/>
                </a:solidFill>
              </a:rPr>
              <a:t>県：</a:t>
            </a:r>
            <a:r>
              <a:rPr lang="ja-JP" altLang="en-US" sz="4800" dirty="0">
                <a:solidFill>
                  <a:srgbClr val="FF0000"/>
                </a:solidFill>
              </a:rPr>
              <a:t>１名合格</a:t>
            </a:r>
            <a:endParaRPr lang="en-US" altLang="ja-JP" sz="4800" dirty="0">
              <a:solidFill>
                <a:srgbClr val="FF0000"/>
              </a:solidFill>
            </a:endParaRPr>
          </a:p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（特別支援学校教諭）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17446</TotalTime>
  <Words>51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テーマ</vt:lpstr>
      <vt:lpstr>小学校採用試験合格状況（卒業生）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小学校採用試験合格状況（速報）</dc:title>
  <dc:creator>admin</dc:creator>
  <cp:lastModifiedBy>admin</cp:lastModifiedBy>
  <cp:revision>1533</cp:revision>
  <cp:lastPrinted>2017-03-30T08:16:48Z</cp:lastPrinted>
  <dcterms:created xsi:type="dcterms:W3CDTF">2015-10-26T06:52:18Z</dcterms:created>
  <dcterms:modified xsi:type="dcterms:W3CDTF">2017-03-30T08:17:00Z</dcterms:modified>
</cp:coreProperties>
</file>